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77" r:id="rId5"/>
    <p:sldId id="278" r:id="rId6"/>
    <p:sldId id="274" r:id="rId7"/>
    <p:sldId id="276" r:id="rId8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6E0"/>
    <a:srgbClr val="E0AFA9"/>
    <a:srgbClr val="133C6A"/>
    <a:srgbClr val="AB5E5F"/>
    <a:srgbClr val="EA5B5E"/>
    <a:srgbClr val="938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 snapToObjects="1">
      <p:cViewPr varScale="1">
        <p:scale>
          <a:sx n="50" d="100"/>
          <a:sy n="50" d="100"/>
        </p:scale>
        <p:origin x="247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bos Bello, Erika" userId="ff16331f-219b-4b90-a8a4-24b8f849ed2a" providerId="ADAL" clId="{81E7E455-4F3A-4558-B747-564E5A2F2D87}"/>
    <pc:docChg chg="modSld">
      <pc:chgData name="Cobos Bello, Erika" userId="ff16331f-219b-4b90-a8a4-24b8f849ed2a" providerId="ADAL" clId="{81E7E455-4F3A-4558-B747-564E5A2F2D87}" dt="2026-03-09T18:36:49.604" v="12" actId="20577"/>
      <pc:docMkLst>
        <pc:docMk/>
      </pc:docMkLst>
      <pc:sldChg chg="modSp mod">
        <pc:chgData name="Cobos Bello, Erika" userId="ff16331f-219b-4b90-a8a4-24b8f849ed2a" providerId="ADAL" clId="{81E7E455-4F3A-4558-B747-564E5A2F2D87}" dt="2026-03-09T18:36:18.580" v="3" actId="20577"/>
        <pc:sldMkLst>
          <pc:docMk/>
          <pc:sldMk cId="4049977029" sldId="276"/>
        </pc:sldMkLst>
        <pc:spChg chg="mod">
          <ac:chgData name="Cobos Bello, Erika" userId="ff16331f-219b-4b90-a8a4-24b8f849ed2a" providerId="ADAL" clId="{81E7E455-4F3A-4558-B747-564E5A2F2D87}" dt="2026-03-09T18:36:07.424" v="0" actId="20577"/>
          <ac:spMkLst>
            <pc:docMk/>
            <pc:sldMk cId="4049977029" sldId="276"/>
            <ac:spMk id="5" creationId="{9B23C89A-9C8C-49CE-12A2-1B53B10500A8}"/>
          </ac:spMkLst>
        </pc:spChg>
        <pc:spChg chg="mod">
          <ac:chgData name="Cobos Bello, Erika" userId="ff16331f-219b-4b90-a8a4-24b8f849ed2a" providerId="ADAL" clId="{81E7E455-4F3A-4558-B747-564E5A2F2D87}" dt="2026-03-09T18:36:08.492" v="1" actId="20577"/>
          <ac:spMkLst>
            <pc:docMk/>
            <pc:sldMk cId="4049977029" sldId="276"/>
            <ac:spMk id="6" creationId="{93DEF761-7DD6-392F-127E-308D366DA9D7}"/>
          </ac:spMkLst>
        </pc:spChg>
        <pc:spChg chg="mod">
          <ac:chgData name="Cobos Bello, Erika" userId="ff16331f-219b-4b90-a8a4-24b8f849ed2a" providerId="ADAL" clId="{81E7E455-4F3A-4558-B747-564E5A2F2D87}" dt="2026-03-09T18:36:09.436" v="2" actId="20577"/>
          <ac:spMkLst>
            <pc:docMk/>
            <pc:sldMk cId="4049977029" sldId="276"/>
            <ac:spMk id="8" creationId="{521D26F7-E390-1D71-F215-8C757B22C6F4}"/>
          </ac:spMkLst>
        </pc:spChg>
        <pc:spChg chg="mod">
          <ac:chgData name="Cobos Bello, Erika" userId="ff16331f-219b-4b90-a8a4-24b8f849ed2a" providerId="ADAL" clId="{81E7E455-4F3A-4558-B747-564E5A2F2D87}" dt="2026-03-09T18:36:18.580" v="3" actId="20577"/>
          <ac:spMkLst>
            <pc:docMk/>
            <pc:sldMk cId="4049977029" sldId="276"/>
            <ac:spMk id="9" creationId="{8B8CB637-6E8D-6E55-4D3E-100A2376740F}"/>
          </ac:spMkLst>
        </pc:spChg>
      </pc:sldChg>
      <pc:sldChg chg="modSp mod">
        <pc:chgData name="Cobos Bello, Erika" userId="ff16331f-219b-4b90-a8a4-24b8f849ed2a" providerId="ADAL" clId="{81E7E455-4F3A-4558-B747-564E5A2F2D87}" dt="2026-03-09T18:36:49.604" v="12" actId="20577"/>
        <pc:sldMkLst>
          <pc:docMk/>
          <pc:sldMk cId="3265563698" sldId="278"/>
        </pc:sldMkLst>
        <pc:spChg chg="mod">
          <ac:chgData name="Cobos Bello, Erika" userId="ff16331f-219b-4b90-a8a4-24b8f849ed2a" providerId="ADAL" clId="{81E7E455-4F3A-4558-B747-564E5A2F2D87}" dt="2026-03-09T18:36:46.322" v="9" actId="20577"/>
          <ac:spMkLst>
            <pc:docMk/>
            <pc:sldMk cId="3265563698" sldId="278"/>
            <ac:spMk id="5" creationId="{9B23C89A-9C8C-49CE-12A2-1B53B10500A8}"/>
          </ac:spMkLst>
        </pc:spChg>
        <pc:spChg chg="mod">
          <ac:chgData name="Cobos Bello, Erika" userId="ff16331f-219b-4b90-a8a4-24b8f849ed2a" providerId="ADAL" clId="{81E7E455-4F3A-4558-B747-564E5A2F2D87}" dt="2026-03-09T18:36:48.373" v="11" actId="20577"/>
          <ac:spMkLst>
            <pc:docMk/>
            <pc:sldMk cId="3265563698" sldId="278"/>
            <ac:spMk id="6" creationId="{93DEF761-7DD6-392F-127E-308D366DA9D7}"/>
          </ac:spMkLst>
        </pc:spChg>
        <pc:spChg chg="mod">
          <ac:chgData name="Cobos Bello, Erika" userId="ff16331f-219b-4b90-a8a4-24b8f849ed2a" providerId="ADAL" clId="{81E7E455-4F3A-4558-B747-564E5A2F2D87}" dt="2026-03-09T18:36:49.604" v="12" actId="20577"/>
          <ac:spMkLst>
            <pc:docMk/>
            <pc:sldMk cId="3265563698" sldId="278"/>
            <ac:spMk id="8" creationId="{521D26F7-E390-1D71-F215-8C757B22C6F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05EA-C44E-D843-9B66-2B273ABC5DC5}" type="datetimeFigureOut">
              <a:rPr lang="es-ES" smtClean="0"/>
              <a:t>09/03/2026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A036-E3E0-F644-98D1-CD430C62F6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289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05EA-C44E-D843-9B66-2B273ABC5DC5}" type="datetimeFigureOut">
              <a:rPr lang="es-ES" smtClean="0"/>
              <a:t>09/03/2026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A036-E3E0-F644-98D1-CD430C62F6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3352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05EA-C44E-D843-9B66-2B273ABC5DC5}" type="datetimeFigureOut">
              <a:rPr lang="es-ES" smtClean="0"/>
              <a:t>09/03/2026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A036-E3E0-F644-98D1-CD430C62F6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129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05EA-C44E-D843-9B66-2B273ABC5DC5}" type="datetimeFigureOut">
              <a:rPr lang="es-ES" smtClean="0"/>
              <a:t>09/03/2026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A036-E3E0-F644-98D1-CD430C62F6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23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05EA-C44E-D843-9B66-2B273ABC5DC5}" type="datetimeFigureOut">
              <a:rPr lang="es-ES" smtClean="0"/>
              <a:t>09/03/2026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A036-E3E0-F644-98D1-CD430C62F6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0912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05EA-C44E-D843-9B66-2B273ABC5DC5}" type="datetimeFigureOut">
              <a:rPr lang="es-ES" smtClean="0"/>
              <a:t>09/03/2026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A036-E3E0-F644-98D1-CD430C62F6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70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05EA-C44E-D843-9B66-2B273ABC5DC5}" type="datetimeFigureOut">
              <a:rPr lang="es-ES" smtClean="0"/>
              <a:t>09/03/2026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A036-E3E0-F644-98D1-CD430C62F6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344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05EA-C44E-D843-9B66-2B273ABC5DC5}" type="datetimeFigureOut">
              <a:rPr lang="es-ES" smtClean="0"/>
              <a:t>09/03/2026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A036-E3E0-F644-98D1-CD430C62F6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78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05EA-C44E-D843-9B66-2B273ABC5DC5}" type="datetimeFigureOut">
              <a:rPr lang="es-ES" smtClean="0"/>
              <a:t>09/03/2026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A036-E3E0-F644-98D1-CD430C62F6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8590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05EA-C44E-D843-9B66-2B273ABC5DC5}" type="datetimeFigureOut">
              <a:rPr lang="es-ES" smtClean="0"/>
              <a:t>09/03/2026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A036-E3E0-F644-98D1-CD430C62F6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506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05EA-C44E-D843-9B66-2B273ABC5DC5}" type="datetimeFigureOut">
              <a:rPr lang="es-ES" smtClean="0"/>
              <a:t>09/03/2026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A036-E3E0-F644-98D1-CD430C62F6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8802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405EA-C44E-D843-9B66-2B273ABC5DC5}" type="datetimeFigureOut">
              <a:rPr lang="es-ES" smtClean="0"/>
              <a:t>09/03/2026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CA036-E3E0-F644-98D1-CD430C62F6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45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F0D8C5B-03A5-C395-CC92-BFD6A2E5268D}"/>
              </a:ext>
            </a:extLst>
          </p:cNvPr>
          <p:cNvSpPr/>
          <p:nvPr/>
        </p:nvSpPr>
        <p:spPr>
          <a:xfrm>
            <a:off x="0" y="0"/>
            <a:ext cx="7559675" cy="10691813"/>
          </a:xfrm>
          <a:prstGeom prst="rect">
            <a:avLst/>
          </a:prstGeom>
          <a:solidFill>
            <a:srgbClr val="EBE6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" name="Imagen 3" descr="Una imagen de una flor&#10;&#10;Descripción generada automáticamente con confianza media">
            <a:extLst>
              <a:ext uri="{FF2B5EF4-FFF2-40B4-BE49-F238E27FC236}">
                <a16:creationId xmlns:a16="http://schemas.microsoft.com/office/drawing/2014/main" id="{4C22ABE3-FF8C-0E74-C914-8DC591603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50563">
            <a:off x="-618227" y="138557"/>
            <a:ext cx="3453726" cy="5916628"/>
          </a:xfrm>
          <a:prstGeom prst="rect">
            <a:avLst/>
          </a:prstGeom>
        </p:spPr>
      </p:pic>
      <p:pic>
        <p:nvPicPr>
          <p:cNvPr id="7" name="Imagen 6" descr="Un florero con flores blancas&#10;&#10;Descripción generada automáticamente">
            <a:extLst>
              <a:ext uri="{FF2B5EF4-FFF2-40B4-BE49-F238E27FC236}">
                <a16:creationId xmlns:a16="http://schemas.microsoft.com/office/drawing/2014/main" id="{B834F652-4638-51E3-B992-A4D25458B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95377">
            <a:off x="-745337" y="7147745"/>
            <a:ext cx="2815618" cy="3977152"/>
          </a:xfrm>
          <a:prstGeom prst="rect">
            <a:avLst/>
          </a:prstGeom>
        </p:spPr>
      </p:pic>
      <p:pic>
        <p:nvPicPr>
          <p:cNvPr id="10" name="Imagen 9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236AD0A3-3CEE-60A2-FD4A-5B4F43CD40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148"/>
          <a:stretch/>
        </p:blipFill>
        <p:spPr>
          <a:xfrm>
            <a:off x="4408693" y="6509936"/>
            <a:ext cx="4560746" cy="6573488"/>
          </a:xfrm>
          <a:prstGeom prst="rect">
            <a:avLst/>
          </a:prstGeom>
        </p:spPr>
      </p:pic>
      <p:pic>
        <p:nvPicPr>
          <p:cNvPr id="11" name="Imagen 10" descr="Un florero con flores blancas&#10;&#10;Descripción generada automáticamente">
            <a:extLst>
              <a:ext uri="{FF2B5EF4-FFF2-40B4-BE49-F238E27FC236}">
                <a16:creationId xmlns:a16="http://schemas.microsoft.com/office/drawing/2014/main" id="{5F6381F6-0ED1-81A7-D22A-A8EED69F0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82368" flipH="1">
            <a:off x="5008879" y="-574084"/>
            <a:ext cx="3479186" cy="491446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A06D921-EEA7-CD79-E3FF-E6EECA863142}"/>
              </a:ext>
            </a:extLst>
          </p:cNvPr>
          <p:cNvSpPr txBox="1"/>
          <p:nvPr/>
        </p:nvSpPr>
        <p:spPr>
          <a:xfrm>
            <a:off x="2736554" y="6175273"/>
            <a:ext cx="2432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ES" sz="1400" dirty="0">
                <a:solidFill>
                  <a:srgbClr val="6177AD"/>
                </a:solidFill>
                <a:latin typeface="Graphik W Regular" panose="020B0503030202060203" pitchFamily="34" charset="0"/>
              </a:rPr>
              <a:t>Y a este menú de </a:t>
            </a:r>
          </a:p>
          <a:p>
            <a:pPr algn="ctr" defTabSz="457200"/>
            <a:r>
              <a:rPr lang="es-ES" sz="1400" b="1" dirty="0">
                <a:solidFill>
                  <a:srgbClr val="6177AD"/>
                </a:solidFill>
                <a:latin typeface="Graphik W Regular" panose="020B0503030202060203" pitchFamily="34" charset="0"/>
              </a:rPr>
              <a:t>Semana Santa</a:t>
            </a:r>
            <a:r>
              <a:rPr lang="es-ES" sz="1400" dirty="0">
                <a:solidFill>
                  <a:srgbClr val="6177AD"/>
                </a:solidFill>
                <a:latin typeface="Graphik W Regular" panose="020B0503030202060203" pitchFamily="34" charset="0"/>
              </a:rPr>
              <a:t>, también.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9B5F3AB-59B2-A224-D89B-739BE814049B}"/>
              </a:ext>
            </a:extLst>
          </p:cNvPr>
          <p:cNvSpPr txBox="1"/>
          <p:nvPr/>
        </p:nvSpPr>
        <p:spPr>
          <a:xfrm>
            <a:off x="811203" y="4709424"/>
            <a:ext cx="6206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ES" sz="5400" dirty="0">
                <a:solidFill>
                  <a:srgbClr val="6177AD"/>
                </a:solidFill>
                <a:latin typeface="Georgia" panose="02040502050405020303" pitchFamily="18" charset="0"/>
              </a:rPr>
              <a:t>TE ESTÁBAMOS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9842E11-64FE-F47B-8C7C-EC0466C2E319}"/>
              </a:ext>
            </a:extLst>
          </p:cNvPr>
          <p:cNvSpPr txBox="1"/>
          <p:nvPr/>
        </p:nvSpPr>
        <p:spPr>
          <a:xfrm>
            <a:off x="811203" y="5285324"/>
            <a:ext cx="6206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ES" sz="5400" dirty="0">
                <a:solidFill>
                  <a:srgbClr val="6177AD"/>
                </a:solidFill>
                <a:latin typeface="Georgia" panose="02040502050405020303" pitchFamily="18" charset="0"/>
              </a:rPr>
              <a:t>ESPERANDO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321FFEB-1CFF-5574-6AAD-4E7F850C2D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8368" y="9511774"/>
            <a:ext cx="1132368" cy="83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54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78EED-8336-16DE-002C-A6F4A461B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23ECC74-2E4E-8AD2-3E6A-61F007A4931E}"/>
              </a:ext>
            </a:extLst>
          </p:cNvPr>
          <p:cNvSpPr/>
          <p:nvPr/>
        </p:nvSpPr>
        <p:spPr>
          <a:xfrm>
            <a:off x="0" y="0"/>
            <a:ext cx="7559675" cy="10691813"/>
          </a:xfrm>
          <a:prstGeom prst="rect">
            <a:avLst/>
          </a:prstGeom>
          <a:solidFill>
            <a:srgbClr val="EBE6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1"/>
          </a:p>
        </p:txBody>
      </p:sp>
      <p:pic>
        <p:nvPicPr>
          <p:cNvPr id="4" name="Imagen 3" descr="Una imagen de una flor&#10;&#10;Descripción generada automáticamente con confianza media">
            <a:extLst>
              <a:ext uri="{FF2B5EF4-FFF2-40B4-BE49-F238E27FC236}">
                <a16:creationId xmlns:a16="http://schemas.microsoft.com/office/drawing/2014/main" id="{BA06208D-3B44-3835-47F1-406B09413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50563">
            <a:off x="-1665654" y="-812531"/>
            <a:ext cx="3453726" cy="5916628"/>
          </a:xfrm>
          <a:prstGeom prst="rect">
            <a:avLst/>
          </a:prstGeom>
        </p:spPr>
      </p:pic>
      <p:pic>
        <p:nvPicPr>
          <p:cNvPr id="7" name="Imagen 6" descr="Un florero con flores blancas&#10;&#10;Descripción generada automáticamente">
            <a:extLst>
              <a:ext uri="{FF2B5EF4-FFF2-40B4-BE49-F238E27FC236}">
                <a16:creationId xmlns:a16="http://schemas.microsoft.com/office/drawing/2014/main" id="{2859B9B4-2001-EC3B-E64A-196962FA9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95377">
            <a:off x="-252096" y="7194419"/>
            <a:ext cx="2815618" cy="3977152"/>
          </a:xfrm>
          <a:prstGeom prst="rect">
            <a:avLst/>
          </a:prstGeom>
        </p:spPr>
      </p:pic>
      <p:pic>
        <p:nvPicPr>
          <p:cNvPr id="11" name="Imagen 10" descr="Un florero con flores blancas&#10;&#10;Descripción generada automáticamente">
            <a:extLst>
              <a:ext uri="{FF2B5EF4-FFF2-40B4-BE49-F238E27FC236}">
                <a16:creationId xmlns:a16="http://schemas.microsoft.com/office/drawing/2014/main" id="{6794A4A0-333C-2FE9-3AEA-65255F405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82368" flipH="1">
            <a:off x="5820082" y="-1074778"/>
            <a:ext cx="3479186" cy="491446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73CF72C-09B9-6B42-54BC-7F76BA07C3F5}"/>
              </a:ext>
            </a:extLst>
          </p:cNvPr>
          <p:cNvSpPr txBox="1"/>
          <p:nvPr/>
        </p:nvSpPr>
        <p:spPr>
          <a:xfrm>
            <a:off x="1450796" y="3580969"/>
            <a:ext cx="4839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ES_tradnl" sz="4000" noProof="1">
                <a:solidFill>
                  <a:srgbClr val="6177AD"/>
                </a:solidFill>
                <a:latin typeface="Adobe Caslon Pro" panose="0205050205050A020403" pitchFamily="18" charset="77"/>
              </a:rPr>
              <a:t>MENÚ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23C89A-9C8C-49CE-12A2-1B53B10500A8}"/>
              </a:ext>
            </a:extLst>
          </p:cNvPr>
          <p:cNvSpPr txBox="1"/>
          <p:nvPr/>
        </p:nvSpPr>
        <p:spPr>
          <a:xfrm>
            <a:off x="1915261" y="4516374"/>
            <a:ext cx="40260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ES_tradnl" sz="2000" b="1" i="1" noProof="1">
                <a:solidFill>
                  <a:srgbClr val="6177AD"/>
                </a:solidFill>
                <a:latin typeface="Adobe Caslon Pro Bold" panose="0205050205050A020403" pitchFamily="18" charset="77"/>
              </a:rPr>
              <a:t>Entrante</a:t>
            </a:r>
          </a:p>
          <a:p>
            <a:pPr algn="ctr" defTabSz="457200"/>
            <a:endParaRPr lang="es-ES_tradnl" sz="1200" i="1" noProof="1">
              <a:solidFill>
                <a:srgbClr val="6177AD"/>
              </a:solidFill>
              <a:latin typeface="Adobe Caslon Pro" panose="0205050205050A020403" pitchFamily="18" charset="77"/>
            </a:endParaRPr>
          </a:p>
          <a:p>
            <a:pPr algn="ctr"/>
            <a:r>
              <a:rPr lang="es-ES" sz="1600" i="1" dirty="0">
                <a:solidFill>
                  <a:srgbClr val="6177AD"/>
                </a:solidFill>
                <a:latin typeface="Adobe Caslon Pro" panose="0205050205050A020403" pitchFamily="18" charset="77"/>
              </a:rPr>
              <a:t>Pavía de pescadilla y </a:t>
            </a:r>
            <a:r>
              <a:rPr lang="es-ES" sz="1600" i="1" dirty="0" err="1">
                <a:solidFill>
                  <a:srgbClr val="6177AD"/>
                </a:solidFill>
                <a:latin typeface="Adobe Caslon Pro" panose="0205050205050A020403" pitchFamily="18" charset="77"/>
              </a:rPr>
              <a:t>ali</a:t>
            </a:r>
            <a:r>
              <a:rPr lang="es-ES" sz="1600" i="1" dirty="0">
                <a:solidFill>
                  <a:srgbClr val="6177AD"/>
                </a:solidFill>
                <a:latin typeface="Adobe Caslon Pro" panose="0205050205050A020403" pitchFamily="18" charset="77"/>
              </a:rPr>
              <a:t> </a:t>
            </a:r>
            <a:r>
              <a:rPr lang="es-ES" sz="1600" i="1" dirty="0" err="1">
                <a:solidFill>
                  <a:srgbClr val="6177AD"/>
                </a:solidFill>
                <a:latin typeface="Adobe Caslon Pro" panose="0205050205050A020403" pitchFamily="18" charset="77"/>
              </a:rPr>
              <a:t>oli</a:t>
            </a:r>
            <a:r>
              <a:rPr lang="es-ES" sz="1600" i="1" dirty="0">
                <a:solidFill>
                  <a:srgbClr val="6177AD"/>
                </a:solidFill>
                <a:latin typeface="Adobe Caslon Pro" panose="0205050205050A020403" pitchFamily="18" charset="77"/>
              </a:rPr>
              <a:t> de limón encurtido  </a:t>
            </a:r>
          </a:p>
          <a:p>
            <a:pPr algn="ctr" defTabSz="457200"/>
            <a:endParaRPr lang="es-ES_tradnl" sz="1200" i="1" noProof="1">
              <a:solidFill>
                <a:srgbClr val="6177AD"/>
              </a:solidFill>
              <a:latin typeface="Adobe Caslon Pro" panose="0205050205050A020403" pitchFamily="18" charset="77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DEF761-7DD6-392F-127E-308D366DA9D7}"/>
              </a:ext>
            </a:extLst>
          </p:cNvPr>
          <p:cNvSpPr txBox="1"/>
          <p:nvPr/>
        </p:nvSpPr>
        <p:spPr>
          <a:xfrm>
            <a:off x="1857365" y="6005778"/>
            <a:ext cx="4026031" cy="1316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ES_tradnl" sz="2000" b="1" i="1" noProof="1">
                <a:solidFill>
                  <a:srgbClr val="6177AD"/>
                </a:solidFill>
                <a:latin typeface="Adobe Caslon Pro Bold" panose="0205050205050A020403" pitchFamily="18" charset="77"/>
              </a:rPr>
              <a:t>Principal</a:t>
            </a:r>
          </a:p>
          <a:p>
            <a:pPr algn="ctr" defTabSz="457200"/>
            <a:endParaRPr lang="es-ES_tradnl" sz="1400" i="1" noProof="1">
              <a:solidFill>
                <a:srgbClr val="6177AD"/>
              </a:solidFill>
              <a:latin typeface="Adobe Caslon Pro" panose="0205050205050A020403" pitchFamily="18" charset="77"/>
            </a:endParaRPr>
          </a:p>
          <a:p>
            <a:pPr marL="449580" algn="ctr">
              <a:lnSpc>
                <a:spcPct val="150000"/>
              </a:lnSpc>
            </a:pPr>
            <a:r>
              <a:rPr lang="es-ES" sz="1600" i="1" dirty="0">
                <a:solidFill>
                  <a:srgbClr val="6177AD"/>
                </a:solidFill>
                <a:latin typeface="Adobe Caslon Pro" panose="0205050205050A020403" pitchFamily="18" charset="77"/>
              </a:rPr>
              <a:t>Guiso de garbanzos con bacalao y langostinos </a:t>
            </a:r>
            <a:endParaRPr lang="es-ES_tradnl" sz="1200" i="1" noProof="1">
              <a:solidFill>
                <a:srgbClr val="6177AD"/>
              </a:solidFill>
              <a:latin typeface="Adobe Caslon Pro" panose="0205050205050A020403" pitchFamily="18" charset="77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21D26F7-E390-1D71-F215-8C757B22C6F4}"/>
              </a:ext>
            </a:extLst>
          </p:cNvPr>
          <p:cNvSpPr txBox="1"/>
          <p:nvPr/>
        </p:nvSpPr>
        <p:spPr>
          <a:xfrm>
            <a:off x="1962347" y="7563967"/>
            <a:ext cx="4109406" cy="947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ES_tradnl" sz="2000" b="1" i="1" noProof="1">
                <a:solidFill>
                  <a:srgbClr val="6177AD"/>
                </a:solidFill>
                <a:latin typeface="Adobe Caslon Pro Bold" panose="0205050205050A020403" pitchFamily="18" charset="77"/>
              </a:rPr>
              <a:t>Postre</a:t>
            </a:r>
          </a:p>
          <a:p>
            <a:pPr algn="ctr" defTabSz="457200"/>
            <a:endParaRPr lang="es-ES_tradnl" sz="1400" i="1" noProof="1">
              <a:solidFill>
                <a:srgbClr val="6177AD"/>
              </a:solidFill>
              <a:latin typeface="Adobe Caslon Pro" panose="0205050205050A020403" pitchFamily="18" charset="77"/>
            </a:endParaRPr>
          </a:p>
          <a:p>
            <a:pPr marL="449580">
              <a:lnSpc>
                <a:spcPct val="150000"/>
              </a:lnSpc>
            </a:pPr>
            <a:r>
              <a:rPr lang="es-ES" sz="1600" i="1" dirty="0">
                <a:solidFill>
                  <a:srgbClr val="6177AD"/>
                </a:solidFill>
                <a:latin typeface="Adobe Caslon Pro" panose="0205050205050A020403" pitchFamily="18" charset="77"/>
              </a:rPr>
              <a:t>Torrija con helado de caramelo salado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B8CB637-6E8D-6E55-4D3E-100A2376740F}"/>
              </a:ext>
            </a:extLst>
          </p:cNvPr>
          <p:cNvSpPr txBox="1"/>
          <p:nvPr/>
        </p:nvSpPr>
        <p:spPr>
          <a:xfrm>
            <a:off x="2660349" y="9139260"/>
            <a:ext cx="253585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ES_tradnl" noProof="1">
                <a:solidFill>
                  <a:srgbClr val="6177AD"/>
                </a:solidFill>
                <a:latin typeface="Adobe Caslon Pro" panose="0205050205050A020403" pitchFamily="18" charset="77"/>
              </a:rPr>
              <a:t>35€ (Iva Incl.)</a:t>
            </a:r>
          </a:p>
          <a:p>
            <a:pPr algn="ctr" defTabSz="457200"/>
            <a:r>
              <a:rPr lang="es-ES_tradnl" noProof="1">
                <a:solidFill>
                  <a:srgbClr val="6177AD"/>
                </a:solidFill>
                <a:latin typeface="Adobe Caslon Pro" panose="0205050205050A020403" pitchFamily="18" charset="77"/>
              </a:rPr>
              <a:t>Bebidas no incluidas</a:t>
            </a:r>
          </a:p>
          <a:p>
            <a:pPr algn="ctr"/>
            <a:r>
              <a:rPr lang="es-ES_tradnl" sz="1100" noProof="1">
                <a:solidFill>
                  <a:srgbClr val="6177AD"/>
                </a:solidFill>
                <a:latin typeface="Adobe Caslon Pro" panose="0205050205050A020403" pitchFamily="18" charset="77"/>
              </a:rPr>
              <a:t>(Menú exclusivo para almuerzos)</a:t>
            </a:r>
            <a:endParaRPr lang="es-ES_tradnl" noProof="1">
              <a:solidFill>
                <a:srgbClr val="6177AD"/>
              </a:solidFill>
              <a:latin typeface="Adobe Caslon Pro" panose="0205050205050A020403" pitchFamily="18" charset="77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AB8B34E-93E0-B0EB-767C-36534A2CA4AB}"/>
              </a:ext>
            </a:extLst>
          </p:cNvPr>
          <p:cNvSpPr txBox="1"/>
          <p:nvPr/>
        </p:nvSpPr>
        <p:spPr>
          <a:xfrm>
            <a:off x="1939945" y="2397305"/>
            <a:ext cx="4026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s-ES_tradnl" sz="1200" noProof="1">
                <a:solidFill>
                  <a:srgbClr val="6177AD"/>
                </a:solidFill>
                <a:latin typeface="Georgia" panose="02040502050405020303" pitchFamily="18" charset="0"/>
              </a:rPr>
              <a:t>Saborea los platos más deliciosos de Semana Santa elaborados con un único objetivo: satisfacer todos tus sentidos.</a:t>
            </a:r>
            <a:endParaRPr lang="es-ES_tradnl" sz="1200" i="1" noProof="1">
              <a:solidFill>
                <a:srgbClr val="6177AD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563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3C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F0D8C5B-03A5-C395-CC92-BFD6A2E5268D}"/>
              </a:ext>
            </a:extLst>
          </p:cNvPr>
          <p:cNvSpPr/>
          <p:nvPr/>
        </p:nvSpPr>
        <p:spPr>
          <a:xfrm>
            <a:off x="0" y="0"/>
            <a:ext cx="7559675" cy="10691813"/>
          </a:xfrm>
          <a:prstGeom prst="rect">
            <a:avLst/>
          </a:prstGeom>
          <a:solidFill>
            <a:srgbClr val="EBE6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1"/>
          </a:p>
        </p:txBody>
      </p:sp>
      <p:pic>
        <p:nvPicPr>
          <p:cNvPr id="4" name="Imagen 3" descr="Una imagen de una flor&#10;&#10;Descripción generada automáticamente con confianza media">
            <a:extLst>
              <a:ext uri="{FF2B5EF4-FFF2-40B4-BE49-F238E27FC236}">
                <a16:creationId xmlns:a16="http://schemas.microsoft.com/office/drawing/2014/main" id="{4C22ABE3-FF8C-0E74-C914-8DC591603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50563">
            <a:off x="-618227" y="138557"/>
            <a:ext cx="3453726" cy="5916628"/>
          </a:xfrm>
          <a:prstGeom prst="rect">
            <a:avLst/>
          </a:prstGeom>
        </p:spPr>
      </p:pic>
      <p:pic>
        <p:nvPicPr>
          <p:cNvPr id="7" name="Imagen 6" descr="Un florero con flores blancas&#10;&#10;Descripción generada automáticamente">
            <a:extLst>
              <a:ext uri="{FF2B5EF4-FFF2-40B4-BE49-F238E27FC236}">
                <a16:creationId xmlns:a16="http://schemas.microsoft.com/office/drawing/2014/main" id="{B834F652-4638-51E3-B992-A4D25458B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95377">
            <a:off x="-745337" y="7147745"/>
            <a:ext cx="2815618" cy="3977152"/>
          </a:xfrm>
          <a:prstGeom prst="rect">
            <a:avLst/>
          </a:prstGeom>
        </p:spPr>
      </p:pic>
      <p:pic>
        <p:nvPicPr>
          <p:cNvPr id="10" name="Imagen 9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236AD0A3-3CEE-60A2-FD4A-5B4F43CD40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148"/>
          <a:stretch/>
        </p:blipFill>
        <p:spPr>
          <a:xfrm>
            <a:off x="4408693" y="6509936"/>
            <a:ext cx="4560746" cy="6573488"/>
          </a:xfrm>
          <a:prstGeom prst="rect">
            <a:avLst/>
          </a:prstGeom>
        </p:spPr>
      </p:pic>
      <p:pic>
        <p:nvPicPr>
          <p:cNvPr id="11" name="Imagen 10" descr="Un florero con flores blancas&#10;&#10;Descripción generada automáticamente">
            <a:extLst>
              <a:ext uri="{FF2B5EF4-FFF2-40B4-BE49-F238E27FC236}">
                <a16:creationId xmlns:a16="http://schemas.microsoft.com/office/drawing/2014/main" id="{5F6381F6-0ED1-81A7-D22A-A8EED69F0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82368" flipH="1">
            <a:off x="5008879" y="-574084"/>
            <a:ext cx="3479186" cy="491446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321FFEB-1CFF-5574-6AAD-4E7F850C2D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8368" y="9511774"/>
            <a:ext cx="1132368" cy="83040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ACD83B2-DCCC-5095-B2BE-FC8625F6E3C9}"/>
              </a:ext>
            </a:extLst>
          </p:cNvPr>
          <p:cNvSpPr txBox="1"/>
          <p:nvPr/>
        </p:nvSpPr>
        <p:spPr>
          <a:xfrm>
            <a:off x="2563432" y="6141142"/>
            <a:ext cx="2432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noProof="1">
                <a:solidFill>
                  <a:srgbClr val="6177AD"/>
                </a:solidFill>
                <a:latin typeface="Graphik W Regular" panose="020B0503030202060203" pitchFamily="34" charset="0"/>
              </a:rPr>
              <a:t>And this</a:t>
            </a:r>
            <a:r>
              <a:rPr lang="es-ES_tradnl" sz="1400" b="1" noProof="1">
                <a:solidFill>
                  <a:srgbClr val="6177AD"/>
                </a:solidFill>
                <a:latin typeface="Graphik W Regular" panose="020B0503030202060203" pitchFamily="34" charset="0"/>
              </a:rPr>
              <a:t> Easter </a:t>
            </a:r>
            <a:r>
              <a:rPr lang="es-ES_tradnl" sz="1400" noProof="1">
                <a:solidFill>
                  <a:srgbClr val="6177AD"/>
                </a:solidFill>
                <a:latin typeface="Graphik W Regular" panose="020B0503030202060203" pitchFamily="34" charset="0"/>
              </a:rPr>
              <a:t>menu too</a:t>
            </a:r>
            <a:r>
              <a:rPr lang="es-ES_tradnl" sz="1400" noProof="1">
                <a:solidFill>
                  <a:srgbClr val="212121"/>
                </a:solidFill>
                <a:latin typeface="Aptos" panose="020B0004020202020204" pitchFamily="34" charset="0"/>
              </a:rPr>
              <a:t>.</a:t>
            </a:r>
            <a:endParaRPr lang="es-ES_tradnl" sz="1400" noProof="1">
              <a:solidFill>
                <a:srgbClr val="6177AD"/>
              </a:solidFill>
              <a:latin typeface="Graphik W Regular" panose="020B050303020206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2964A2-C0EF-8AC0-562D-868335009D5A}"/>
              </a:ext>
            </a:extLst>
          </p:cNvPr>
          <p:cNvSpPr txBox="1"/>
          <p:nvPr/>
        </p:nvSpPr>
        <p:spPr>
          <a:xfrm>
            <a:off x="676487" y="4637345"/>
            <a:ext cx="6206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noProof="1">
                <a:solidFill>
                  <a:srgbClr val="6177AD"/>
                </a:solidFill>
                <a:latin typeface="Georgia" panose="02040502050405020303" pitchFamily="18" charset="0"/>
              </a:rPr>
              <a:t>WE WERE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64899C4-69CA-ABBB-73C5-B2B9258C7E4F}"/>
              </a:ext>
            </a:extLst>
          </p:cNvPr>
          <p:cNvSpPr txBox="1"/>
          <p:nvPr/>
        </p:nvSpPr>
        <p:spPr>
          <a:xfrm>
            <a:off x="676487" y="5196883"/>
            <a:ext cx="6522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noProof="1">
                <a:solidFill>
                  <a:srgbClr val="6177AD"/>
                </a:solidFill>
                <a:latin typeface="Georgia" panose="02040502050405020303" pitchFamily="18" charset="0"/>
              </a:rPr>
              <a:t>WAITING FOR YOU</a:t>
            </a:r>
          </a:p>
        </p:txBody>
      </p:sp>
    </p:spTree>
    <p:extLst>
      <p:ext uri="{BB962C8B-B14F-4D97-AF65-F5344CB8AC3E}">
        <p14:creationId xmlns:p14="http://schemas.microsoft.com/office/powerpoint/2010/main" val="2004103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78EED-8336-16DE-002C-A6F4A461B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23ECC74-2E4E-8AD2-3E6A-61F007A4931E}"/>
              </a:ext>
            </a:extLst>
          </p:cNvPr>
          <p:cNvSpPr/>
          <p:nvPr/>
        </p:nvSpPr>
        <p:spPr>
          <a:xfrm>
            <a:off x="0" y="0"/>
            <a:ext cx="7559675" cy="10691813"/>
          </a:xfrm>
          <a:prstGeom prst="rect">
            <a:avLst/>
          </a:prstGeom>
          <a:solidFill>
            <a:srgbClr val="EBE6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" name="Imagen 3" descr="Una imagen de una flor&#10;&#10;Descripción generada automáticamente con confianza media">
            <a:extLst>
              <a:ext uri="{FF2B5EF4-FFF2-40B4-BE49-F238E27FC236}">
                <a16:creationId xmlns:a16="http://schemas.microsoft.com/office/drawing/2014/main" id="{BA06208D-3B44-3835-47F1-406B09413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50563">
            <a:off x="-1665654" y="-812531"/>
            <a:ext cx="3453726" cy="5916628"/>
          </a:xfrm>
          <a:prstGeom prst="rect">
            <a:avLst/>
          </a:prstGeom>
        </p:spPr>
      </p:pic>
      <p:pic>
        <p:nvPicPr>
          <p:cNvPr id="7" name="Imagen 6" descr="Un florero con flores blancas&#10;&#10;Descripción generada automáticamente">
            <a:extLst>
              <a:ext uri="{FF2B5EF4-FFF2-40B4-BE49-F238E27FC236}">
                <a16:creationId xmlns:a16="http://schemas.microsoft.com/office/drawing/2014/main" id="{2859B9B4-2001-EC3B-E64A-196962FA9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95377">
            <a:off x="-252096" y="7194419"/>
            <a:ext cx="2815618" cy="3977152"/>
          </a:xfrm>
          <a:prstGeom prst="rect">
            <a:avLst/>
          </a:prstGeom>
        </p:spPr>
      </p:pic>
      <p:pic>
        <p:nvPicPr>
          <p:cNvPr id="11" name="Imagen 10" descr="Un florero con flores blancas&#10;&#10;Descripción generada automáticamente">
            <a:extLst>
              <a:ext uri="{FF2B5EF4-FFF2-40B4-BE49-F238E27FC236}">
                <a16:creationId xmlns:a16="http://schemas.microsoft.com/office/drawing/2014/main" id="{6794A4A0-333C-2FE9-3AEA-65255F405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82368" flipH="1">
            <a:off x="5820082" y="-1074778"/>
            <a:ext cx="3479186" cy="491446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73CF72C-09B9-6B42-54BC-7F76BA07C3F5}"/>
              </a:ext>
            </a:extLst>
          </p:cNvPr>
          <p:cNvSpPr txBox="1"/>
          <p:nvPr/>
        </p:nvSpPr>
        <p:spPr>
          <a:xfrm>
            <a:off x="1450796" y="3580969"/>
            <a:ext cx="4839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ES_tradnl" sz="4000" noProof="1">
                <a:solidFill>
                  <a:srgbClr val="6177AD"/>
                </a:solidFill>
                <a:latin typeface="Adobe Caslon Pro" panose="0205050205050A020403" pitchFamily="18" charset="77"/>
              </a:rPr>
              <a:t>MENU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23C89A-9C8C-49CE-12A2-1B53B10500A8}"/>
              </a:ext>
            </a:extLst>
          </p:cNvPr>
          <p:cNvSpPr txBox="1"/>
          <p:nvPr/>
        </p:nvSpPr>
        <p:spPr>
          <a:xfrm>
            <a:off x="1857365" y="4437287"/>
            <a:ext cx="4026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ES_tradnl" sz="2000" b="1" i="1" noProof="1">
                <a:solidFill>
                  <a:srgbClr val="6177AD"/>
                </a:solidFill>
                <a:latin typeface="Adobe Caslon Pro Bold" panose="0205050205050A020403" pitchFamily="18" charset="77"/>
              </a:rPr>
              <a:t>Starter</a:t>
            </a:r>
          </a:p>
          <a:p>
            <a:pPr algn="ctr" defTabSz="457200"/>
            <a:endParaRPr lang="es-ES_tradnl" sz="2000" b="1" i="1" noProof="1">
              <a:solidFill>
                <a:srgbClr val="6177AD"/>
              </a:solidFill>
              <a:latin typeface="Adobe Caslon Pro Bold" panose="0205050205050A020403" pitchFamily="18" charset="77"/>
            </a:endParaRPr>
          </a:p>
          <a:p>
            <a:pPr algn="ctr" defTabSz="457200"/>
            <a:r>
              <a:rPr lang="en-US" sz="1600" i="1" dirty="0">
                <a:solidFill>
                  <a:srgbClr val="6177AD"/>
                </a:solidFill>
                <a:latin typeface="Adobe Caslon Pro" panose="0205050205050A020403" pitchFamily="18" charset="77"/>
              </a:rPr>
              <a:t>Hake fritter with pickled lemon aioli</a:t>
            </a:r>
            <a:endParaRPr lang="es-ES_tradnl" sz="1600" i="1" noProof="1">
              <a:solidFill>
                <a:srgbClr val="6177AD"/>
              </a:solidFill>
              <a:latin typeface="Adobe Caslon Pro" panose="0205050205050A020403" pitchFamily="18" charset="77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DEF761-7DD6-392F-127E-308D366DA9D7}"/>
              </a:ext>
            </a:extLst>
          </p:cNvPr>
          <p:cNvSpPr txBox="1"/>
          <p:nvPr/>
        </p:nvSpPr>
        <p:spPr>
          <a:xfrm>
            <a:off x="1857365" y="5784154"/>
            <a:ext cx="40260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ES_tradnl" sz="2000" b="1" i="1" noProof="1">
                <a:solidFill>
                  <a:srgbClr val="6177AD"/>
                </a:solidFill>
                <a:latin typeface="Adobe Caslon Pro Bold" panose="0205050205050A020403" pitchFamily="18" charset="77"/>
              </a:rPr>
              <a:t>Main Course</a:t>
            </a:r>
          </a:p>
          <a:p>
            <a:pPr algn="ctr" defTabSz="457200"/>
            <a:endParaRPr lang="es-ES_tradnl" sz="1400" i="1" noProof="1">
              <a:solidFill>
                <a:srgbClr val="6177AD"/>
              </a:solidFill>
              <a:latin typeface="Adobe Caslon Pro" panose="0205050205050A020403" pitchFamily="18" charset="77"/>
            </a:endParaRPr>
          </a:p>
          <a:p>
            <a:pPr algn="ctr" defTabSz="457200"/>
            <a:r>
              <a:rPr lang="en-US" sz="1600" i="1" dirty="0">
                <a:solidFill>
                  <a:srgbClr val="6177AD"/>
                </a:solidFill>
                <a:latin typeface="Adobe Caslon Pro" panose="0205050205050A020403" pitchFamily="18" charset="77"/>
              </a:rPr>
              <a:t>Chickpea stew with cod and king prawns</a:t>
            </a:r>
            <a:endParaRPr lang="es-ES_tradnl" sz="1600" i="1" noProof="1">
              <a:solidFill>
                <a:srgbClr val="6177AD"/>
              </a:solidFill>
              <a:latin typeface="Adobe Caslon Pro" panose="0205050205050A020403" pitchFamily="18" charset="77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21D26F7-E390-1D71-F215-8C757B22C6F4}"/>
              </a:ext>
            </a:extLst>
          </p:cNvPr>
          <p:cNvSpPr txBox="1"/>
          <p:nvPr/>
        </p:nvSpPr>
        <p:spPr>
          <a:xfrm>
            <a:off x="1815676" y="7203734"/>
            <a:ext cx="41094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ES_tradnl" sz="2000" b="1" i="1" noProof="1">
                <a:solidFill>
                  <a:srgbClr val="6177AD"/>
                </a:solidFill>
                <a:latin typeface="Adobe Caslon Pro Bold" panose="0205050205050A020403" pitchFamily="18" charset="77"/>
              </a:rPr>
              <a:t>Dessert</a:t>
            </a:r>
          </a:p>
          <a:p>
            <a:pPr algn="ctr" defTabSz="457200"/>
            <a:endParaRPr lang="es-ES_tradnl" sz="1400" i="1" noProof="1">
              <a:solidFill>
                <a:srgbClr val="6177AD"/>
              </a:solidFill>
              <a:latin typeface="Adobe Caslon Pro" panose="0205050205050A020403" pitchFamily="18" charset="77"/>
            </a:endParaRPr>
          </a:p>
          <a:p>
            <a:pPr algn="ctr" defTabSz="457200"/>
            <a:r>
              <a:rPr lang="en-US" sz="1600" i="1" dirty="0" err="1">
                <a:solidFill>
                  <a:srgbClr val="6177AD"/>
                </a:solidFill>
                <a:latin typeface="Adobe Caslon Pro" panose="0205050205050A020403" pitchFamily="18" charset="77"/>
              </a:rPr>
              <a:t>Torrija</a:t>
            </a:r>
            <a:r>
              <a:rPr lang="en-US" sz="1600" i="1" dirty="0">
                <a:solidFill>
                  <a:srgbClr val="6177AD"/>
                </a:solidFill>
                <a:latin typeface="Adobe Caslon Pro" panose="0205050205050A020403" pitchFamily="18" charset="77"/>
              </a:rPr>
              <a:t> with salted caramel ice cream</a:t>
            </a:r>
            <a:endParaRPr lang="es-ES_tradnl" sz="1600" i="1" noProof="1">
              <a:solidFill>
                <a:srgbClr val="6177AD"/>
              </a:solidFill>
              <a:latin typeface="Adobe Caslon Pro" panose="0205050205050A020403" pitchFamily="18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B8CB637-6E8D-6E55-4D3E-100A2376740F}"/>
              </a:ext>
            </a:extLst>
          </p:cNvPr>
          <p:cNvSpPr txBox="1"/>
          <p:nvPr/>
        </p:nvSpPr>
        <p:spPr>
          <a:xfrm>
            <a:off x="2737151" y="9092300"/>
            <a:ext cx="25358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ES_tradnl" noProof="1">
                <a:solidFill>
                  <a:srgbClr val="6177AD"/>
                </a:solidFill>
                <a:latin typeface="Adobe Caslon Pro" panose="0205050205050A020403" pitchFamily="18" charset="77"/>
              </a:rPr>
              <a:t>35€ (VAT Incl.)</a:t>
            </a:r>
          </a:p>
          <a:p>
            <a:pPr algn="ctr" defTabSz="457200"/>
            <a:r>
              <a:rPr lang="es-ES_tradnl" noProof="1">
                <a:solidFill>
                  <a:srgbClr val="6177AD"/>
                </a:solidFill>
                <a:latin typeface="Adobe Caslon Pro" panose="0205050205050A020403" pitchFamily="18" charset="77"/>
              </a:rPr>
              <a:t>Drinks not included</a:t>
            </a:r>
          </a:p>
          <a:p>
            <a:pPr algn="ctr" defTabSz="457200"/>
            <a:r>
              <a:rPr lang="es-ES" sz="1100" dirty="0">
                <a:solidFill>
                  <a:srgbClr val="6177AD"/>
                </a:solidFill>
                <a:latin typeface="Adobe Caslon Pro" panose="0205050205050A020403" pitchFamily="18" charset="77"/>
              </a:rPr>
              <a:t>(</a:t>
            </a:r>
            <a:r>
              <a:rPr lang="es-ES" sz="1100" dirty="0" err="1">
                <a:solidFill>
                  <a:srgbClr val="6177AD"/>
                </a:solidFill>
                <a:latin typeface="Adobe Caslon Pro" panose="0205050205050A020403" pitchFamily="18" charset="77"/>
              </a:rPr>
              <a:t>Exclusively</a:t>
            </a:r>
            <a:r>
              <a:rPr lang="es-ES" sz="1100" dirty="0">
                <a:solidFill>
                  <a:srgbClr val="6177AD"/>
                </a:solidFill>
                <a:latin typeface="Adobe Caslon Pro" panose="0205050205050A020403" pitchFamily="18" charset="77"/>
              </a:rPr>
              <a:t> </a:t>
            </a:r>
            <a:r>
              <a:rPr lang="es-ES" sz="1100" dirty="0" err="1">
                <a:solidFill>
                  <a:srgbClr val="6177AD"/>
                </a:solidFill>
                <a:latin typeface="Adobe Caslon Pro" panose="0205050205050A020403" pitchFamily="18" charset="77"/>
              </a:rPr>
              <a:t>available</a:t>
            </a:r>
            <a:r>
              <a:rPr lang="es-ES" sz="1100" dirty="0">
                <a:solidFill>
                  <a:srgbClr val="6177AD"/>
                </a:solidFill>
                <a:latin typeface="Adobe Caslon Pro" panose="0205050205050A020403" pitchFamily="18" charset="77"/>
              </a:rPr>
              <a:t> at </a:t>
            </a:r>
            <a:r>
              <a:rPr lang="es-ES" sz="1100" dirty="0" err="1">
                <a:solidFill>
                  <a:srgbClr val="6177AD"/>
                </a:solidFill>
                <a:latin typeface="Adobe Caslon Pro" panose="0205050205050A020403" pitchFamily="18" charset="77"/>
              </a:rPr>
              <a:t>lunchtime</a:t>
            </a:r>
            <a:r>
              <a:rPr lang="es-ES" sz="1100" dirty="0">
                <a:solidFill>
                  <a:srgbClr val="6177AD"/>
                </a:solidFill>
                <a:latin typeface="Adobe Caslon Pro" panose="0205050205050A020403" pitchFamily="18" charset="77"/>
              </a:rPr>
              <a:t>)</a:t>
            </a:r>
            <a:endParaRPr lang="es-ES_tradnl" sz="1100" noProof="1">
              <a:solidFill>
                <a:srgbClr val="6177AD"/>
              </a:solidFill>
              <a:latin typeface="Adobe Caslon Pro" panose="0205050205050A020403" pitchFamily="18" charset="77"/>
            </a:endParaRPr>
          </a:p>
          <a:p>
            <a:pPr algn="ctr" defTabSz="457200"/>
            <a:endParaRPr lang="es-ES_tradnl" noProof="1">
              <a:solidFill>
                <a:srgbClr val="6177AD"/>
              </a:solidFill>
              <a:latin typeface="Adobe Caslon Pro" panose="0205050205050A020403" pitchFamily="18" charset="77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E6B95B0-72E7-4C46-B6DE-102518E1203E}"/>
              </a:ext>
            </a:extLst>
          </p:cNvPr>
          <p:cNvSpPr txBox="1"/>
          <p:nvPr/>
        </p:nvSpPr>
        <p:spPr>
          <a:xfrm>
            <a:off x="2007675" y="2389351"/>
            <a:ext cx="3725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endParaRPr lang="es-ES_tradnl" sz="1200" noProof="1">
              <a:solidFill>
                <a:srgbClr val="6177AD"/>
              </a:solidFill>
              <a:latin typeface="Adobe Caslon Pro" panose="0205050205050A020403" pitchFamily="18" charset="77"/>
            </a:endParaRPr>
          </a:p>
          <a:p>
            <a:pPr algn="ctr"/>
            <a:r>
              <a:rPr lang="es-ES_tradnl" sz="1200" noProof="1">
                <a:solidFill>
                  <a:srgbClr val="6177AD"/>
                </a:solidFill>
                <a:latin typeface="Georgia" panose="02040502050405020303" pitchFamily="18" charset="0"/>
              </a:rPr>
              <a:t>Taste the most delicious Easter dishes made with just one aim, to satisfy all your senses.</a:t>
            </a:r>
          </a:p>
          <a:p>
            <a:br>
              <a:rPr lang="es-ES_tradnl" sz="1200" noProof="1"/>
            </a:br>
            <a:endParaRPr kumimoji="0" lang="es-ES_tradnl" sz="1200" b="0" i="1" u="none" strike="noStrike" kern="1200" cap="none" spc="0" normalizeH="0" baseline="0" noProof="1">
              <a:ln>
                <a:noFill/>
              </a:ln>
              <a:solidFill>
                <a:srgbClr val="6177AD"/>
              </a:solidFill>
              <a:effectLst/>
              <a:uLnTx/>
              <a:uFillTx/>
              <a:latin typeface="Adobe Caslon Pro" panose="0205050205050A0204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499770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d7154f-b3ff-418e-b5f4-08bd1805d83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741429C087B134EA4EE094F5321B26E" ma:contentTypeVersion="15" ma:contentTypeDescription="Crear nuevo documento." ma:contentTypeScope="" ma:versionID="dcd114e3e3dbed295aa788ec306c60b7">
  <xsd:schema xmlns:xsd="http://www.w3.org/2001/XMLSchema" xmlns:xs="http://www.w3.org/2001/XMLSchema" xmlns:p="http://schemas.microsoft.com/office/2006/metadata/properties" xmlns:ns2="4ad7154f-b3ff-418e-b5f4-08bd1805d83b" xmlns:ns3="faa08924-b717-4754-a83f-ffac6778f2b6" targetNamespace="http://schemas.microsoft.com/office/2006/metadata/properties" ma:root="true" ma:fieldsID="1f1830a507af2ab3aed1b5e86c051e6d" ns2:_="" ns3:_="">
    <xsd:import namespace="4ad7154f-b3ff-418e-b5f4-08bd1805d83b"/>
    <xsd:import namespace="faa08924-b717-4754-a83f-ffac6778f2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d7154f-b3ff-418e-b5f4-08bd1805d8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0ce9faf3-a7fc-46de-96f2-fcddc742c7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08924-b717-4754-a83f-ffac6778f2b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8AB77C-9ACA-4DF5-8A39-04B7E490D385}">
  <ds:schemaRefs>
    <ds:schemaRef ds:uri="http://schemas.microsoft.com/office/2006/metadata/properties"/>
    <ds:schemaRef ds:uri="http://schemas.microsoft.com/office/infopath/2007/PartnerControls"/>
    <ds:schemaRef ds:uri="4ad7154f-b3ff-418e-b5f4-08bd1805d83b"/>
  </ds:schemaRefs>
</ds:datastoreItem>
</file>

<file path=customXml/itemProps2.xml><?xml version="1.0" encoding="utf-8"?>
<ds:datastoreItem xmlns:ds="http://schemas.openxmlformats.org/officeDocument/2006/customXml" ds:itemID="{EDCF7827-DECF-4E74-A469-6CD4DAA2D4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d7154f-b3ff-418e-b5f4-08bd1805d83b"/>
    <ds:schemaRef ds:uri="faa08924-b717-4754-a83f-ffac6778f2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65E2E7-8E06-4F4B-821F-1D886D4088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142</Words>
  <Application>Microsoft Office PowerPoint</Application>
  <PresentationFormat>Personalizado</PresentationFormat>
  <Paragraphs>37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3" baseType="lpstr">
      <vt:lpstr>Adobe Caslon Pro</vt:lpstr>
      <vt:lpstr>Adobe Caslon Pro Bold</vt:lpstr>
      <vt:lpstr>Aptos</vt:lpstr>
      <vt:lpstr>Arial</vt:lpstr>
      <vt:lpstr>Calibri</vt:lpstr>
      <vt:lpstr>Calibri Light</vt:lpstr>
      <vt:lpstr>Georgia</vt:lpstr>
      <vt:lpstr>Graphik W Regular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Laia Molera (Contrapunto BBDO)</dc:creator>
  <cp:lastModifiedBy>Cobos Bello, Erika</cp:lastModifiedBy>
  <cp:revision>17</cp:revision>
  <dcterms:created xsi:type="dcterms:W3CDTF">2022-01-24T09:38:40Z</dcterms:created>
  <dcterms:modified xsi:type="dcterms:W3CDTF">2026-03-09T18:36:50Z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0x0101004741429C087B134EA4EE094F5321B26E</vt:lpwstr>
  </property>
</Properties>
</file>